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0" r:id="rId4"/>
  </p:sldIdLst>
  <p:sldSz cx="6858000" cy="9906000" type="A4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587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362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1490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2795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148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7859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143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287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142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060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217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B6CF8-5909-401A-A354-F7F64256C402}" type="datetimeFigureOut">
              <a:rPr lang="nl-BE" smtClean="0"/>
              <a:t>18/09/2022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1C7A1-C0A9-4F04-BB82-593B5180073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262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1049005"/>
                  </p:ext>
                </p:extLst>
              </p:nvPr>
            </p:nvGraphicFramePr>
            <p:xfrm>
              <a:off x="-2" y="0"/>
              <a:ext cx="6858000" cy="990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b="0" i="1" smtClean="0">
                                    <a:latin typeface="Cambria Math" panose="02040503050406030204" pitchFamily="18" charset="0"/>
                                  </a:rPr>
                                  <m:t>𝑗𝑜𝑘𝑒𝑟</m:t>
                                </m:r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25%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2%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0,02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3%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0,03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nl-BE" sz="2800" b="0" i="1" smtClean="0">
                                    <a:latin typeface="Cambria Math" panose="02040503050406030204" pitchFamily="18" charset="0"/>
                                  </a:rPr>
                                  <m:t>𝑜𝑘𝑒𝑟</m:t>
                                </m:r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75%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0,75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4%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75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0,05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45%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0,45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12,5%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0,125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125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1049005"/>
                  </p:ext>
                </p:extLst>
              </p:nvPr>
            </p:nvGraphicFramePr>
            <p:xfrm>
              <a:off x="-2" y="0"/>
              <a:ext cx="6858000" cy="990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1143000"/>
                    <a:gridCol w="1143000"/>
                    <a:gridCol w="1143000"/>
                    <a:gridCol w="1143000"/>
                    <a:gridCol w="1143000"/>
                  </a:tblGrid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0,01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738" r="-301064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738" r="-201064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25%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0,25</a:t>
                          </a:r>
                          <a:endParaRPr lang="nl-BE" sz="2800" dirty="0"/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2%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0,02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100738" r="-301064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100738" r="-201064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100738" r="-102139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100738" r="-1596" b="-400738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3%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0,03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200738" r="-301064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200738" r="-201064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75%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0,75</a:t>
                          </a:r>
                          <a:endParaRPr lang="nl-BE" sz="2800" dirty="0"/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4%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0,04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301852" r="-301064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301852" r="-201064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301852" r="-102139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301852" r="-1596" b="-201852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5%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0,05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400369" r="-301064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400369" r="-201064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45%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0,45</a:t>
                          </a:r>
                          <a:endParaRPr lang="nl-BE" sz="2800" dirty="0"/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12,5%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0,125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500369" r="-301064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500369" r="-201064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500369" r="-102139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500369" r="-1596" b="-110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4432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3062325"/>
                  </p:ext>
                </p:extLst>
              </p:nvPr>
            </p:nvGraphicFramePr>
            <p:xfrm>
              <a:off x="-2" y="0"/>
              <a:ext cx="6858000" cy="990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b="0" i="1" smtClean="0">
                                    <a:latin typeface="Cambria Math" panose="02040503050406030204" pitchFamily="18" charset="0"/>
                                  </a:rPr>
                                  <m:t>𝑗𝑜𝑘𝑒𝑟</m:t>
                                </m:r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BE" sz="2800" dirty="0"/>
                            <a:t>250%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20%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2,5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30%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nl-BE" sz="2800" b="0" i="1" smtClean="0">
                                    <a:latin typeface="Cambria Math" panose="02040503050406030204" pitchFamily="18" charset="0"/>
                                  </a:rPr>
                                  <m:t>𝑜𝑘𝑒𝑟</m:t>
                                </m:r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40%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250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50%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80%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0,8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80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93062325"/>
                  </p:ext>
                </p:extLst>
              </p:nvPr>
            </p:nvGraphicFramePr>
            <p:xfrm>
              <a:off x="-2" y="0"/>
              <a:ext cx="6858000" cy="990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1143000"/>
                    <a:gridCol w="1143000"/>
                    <a:gridCol w="1143000"/>
                    <a:gridCol w="1143000"/>
                    <a:gridCol w="1143000"/>
                  </a:tblGrid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0,1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738" r="-301064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738" r="-201064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738" r="-102139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BE" sz="2800" dirty="0" smtClean="0"/>
                            <a:t>250%</a:t>
                          </a:r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20%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0,2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100738" r="-301064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100738" r="-201064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100738" r="-102139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2,5</a:t>
                          </a:r>
                          <a:endParaRPr lang="nl-BE" sz="2800" dirty="0"/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30</a:t>
                          </a:r>
                          <a:r>
                            <a:rPr lang="nl-BE" sz="2800" dirty="0" smtClean="0"/>
                            <a:t>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0,3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200738" r="-301064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200738" r="-201064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200738" r="-102139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200738" r="-1596" b="-300738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40%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0,4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301852" r="-301064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301852" r="-201064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301852" r="-102139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301852" r="-1596" b="-201852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50%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0,5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400369" r="-301064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400369" r="-201064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400369" r="-102139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400369" r="-1596" b="-101107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80%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0,8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500369" r="-301064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500369" r="-201064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500369" r="-102139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BE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8996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2793512"/>
                  </p:ext>
                </p:extLst>
              </p:nvPr>
            </p:nvGraphicFramePr>
            <p:xfrm>
              <a:off x="-2" y="0"/>
              <a:ext cx="6858000" cy="990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43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100%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200%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200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300%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300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400%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400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500%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500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120%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/>
                            <a:t>1,2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120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nl-BE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nl-BE" sz="28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BE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2793512"/>
                  </p:ext>
                </p:extLst>
              </p:nvPr>
            </p:nvGraphicFramePr>
            <p:xfrm>
              <a:off x="-2" y="0"/>
              <a:ext cx="6858000" cy="99060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3000"/>
                    <a:gridCol w="1143000"/>
                    <a:gridCol w="1143000"/>
                    <a:gridCol w="1143000"/>
                    <a:gridCol w="1143000"/>
                    <a:gridCol w="1143000"/>
                  </a:tblGrid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100%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738" r="-301064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738" r="-201064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738" r="-102139" b="-5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0%</a:t>
                          </a:r>
                          <a:endParaRPr lang="nl-BE" sz="2800" dirty="0"/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200%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2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100738" r="-301064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100738" r="-201064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100738" r="-102139" b="-4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0</a:t>
                          </a:r>
                          <a:endParaRPr lang="nl-BE" sz="2800" dirty="0"/>
                        </a:p>
                      </a:txBody>
                      <a:tcPr anchor="ctr"/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300%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3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200738" r="-301064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200738" r="-201064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200738" r="-102139" b="-300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200738" r="-1596" b="-300738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400%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4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301852" r="-301064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301852" r="-201064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301852" r="-102139" b="-20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301852" r="-1596" b="-201852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500%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5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400369" r="-301064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400369" r="-201064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400369" r="-102139" b="-10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99468" t="-400369" r="-1596" b="-101107"/>
                          </a:stretch>
                        </a:blipFill>
                      </a:tcPr>
                    </a:tc>
                  </a:tr>
                  <a:tr h="165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120%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BE" sz="2800" dirty="0" smtClean="0"/>
                            <a:t>1,2</a:t>
                          </a:r>
                          <a:endParaRPr lang="nl-BE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000" t="-500369" r="-301064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300000" t="-500369" r="-201064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BE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402139" t="-500369" r="-102139" b="-11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BE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630965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129</Words>
  <Application>Microsoft Office PowerPoint</Application>
  <PresentationFormat>A4 (210 x 297 mm)</PresentationFormat>
  <Paragraphs>106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geert Vennekens</dc:creator>
  <cp:lastModifiedBy>Alyssa Van Der Steen</cp:lastModifiedBy>
  <cp:revision>12</cp:revision>
  <dcterms:created xsi:type="dcterms:W3CDTF">2018-03-09T13:16:37Z</dcterms:created>
  <dcterms:modified xsi:type="dcterms:W3CDTF">2022-09-18T07:53:24Z</dcterms:modified>
</cp:coreProperties>
</file>